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ldek" initials="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39" autoAdjust="0"/>
    <p:restoredTop sz="94660"/>
  </p:normalViewPr>
  <p:slideViewPr>
    <p:cSldViewPr>
      <p:cViewPr varScale="1">
        <p:scale>
          <a:sx n="88" d="100"/>
          <a:sy n="88" d="100"/>
        </p:scale>
        <p:origin x="-10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5-13T21:01:58.623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4D20-3107-4B9A-93BB-DD5B8EC21279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5D2C-0F1C-4A5D-819E-4AB63D92185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0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4D20-3107-4B9A-93BB-DD5B8EC21279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5D2C-0F1C-4A5D-819E-4AB63D92185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4D20-3107-4B9A-93BB-DD5B8EC21279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5D2C-0F1C-4A5D-819E-4AB63D92185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4D20-3107-4B9A-93BB-DD5B8EC21279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5D2C-0F1C-4A5D-819E-4AB63D92185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4D20-3107-4B9A-93BB-DD5B8EC21279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5D2C-0F1C-4A5D-819E-4AB63D92185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0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4D20-3107-4B9A-93BB-DD5B8EC21279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5D2C-0F1C-4A5D-819E-4AB63D92185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4D20-3107-4B9A-93BB-DD5B8EC21279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5D2C-0F1C-4A5D-819E-4AB63D92185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4D20-3107-4B9A-93BB-DD5B8EC21279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435D2C-0F1C-4A5D-819E-4AB63D92185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 advTm="10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4D20-3107-4B9A-93BB-DD5B8EC21279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5D2C-0F1C-4A5D-819E-4AB63D92185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4D20-3107-4B9A-93BB-DD5B8EC21279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8435D2C-0F1C-4A5D-819E-4AB63D92185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F714D20-3107-4B9A-93BB-DD5B8EC21279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5D2C-0F1C-4A5D-819E-4AB63D92185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Tm="10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F714D20-3107-4B9A-93BB-DD5B8EC21279}" type="datetimeFigureOut">
              <a:rPr lang="pl-PL" smtClean="0"/>
              <a:pPr/>
              <a:t>2014-06-26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8435D2C-0F1C-4A5D-819E-4AB63D92185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med" advTm="10000">
    <p:wedg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inoujscie.pl/" TargetMode="External"/><Relationship Id="rId2" Type="http://schemas.openxmlformats.org/officeDocument/2006/relationships/hyperlink" Target="http://www.rozklad-pkp.pl/bin/query.exe/p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shade val="40000"/>
                <a:satMod val="150000"/>
              </a:schemeClr>
            </a:gs>
            <a:gs pos="30000">
              <a:schemeClr val="bg2">
                <a:shade val="60000"/>
                <a:satMod val="150000"/>
              </a:schemeClr>
            </a:gs>
            <a:gs pos="100000">
              <a:schemeClr val="bg2">
                <a:tint val="83000"/>
                <a:satMod val="200000"/>
              </a:schemeClr>
            </a:gs>
          </a:gsLst>
          <a:lin ang="1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4666429-morze-baltyckie-643-4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0568" y="0"/>
            <a:ext cx="968456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63688" y="260648"/>
            <a:ext cx="7095264" cy="2448272"/>
          </a:xfrm>
        </p:spPr>
        <p:txBody>
          <a:bodyPr>
            <a:noAutofit/>
          </a:bodyPr>
          <a:lstStyle/>
          <a:p>
            <a:r>
              <a:rPr lang="pl-PL" sz="60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Rowerem Wzdłuż </a:t>
            </a:r>
            <a:br>
              <a:rPr lang="pl-PL" sz="60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l-PL" sz="60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Morza Bałtyckiego </a:t>
            </a:r>
            <a:endParaRPr lang="pl-PL" sz="6000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</p:txBody>
      </p:sp>
    </p:spTree>
  </p:cSld>
  <p:clrMapOvr>
    <a:masterClrMapping/>
  </p:clrMapOvr>
  <p:transition spd="med" advTm="4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http://www.schronisko.e-swinoujscie.pl/</a:t>
            </a:r>
          </a:p>
          <a:p>
            <a:r>
              <a:rPr lang="pl-PL" dirty="0" smtClean="0">
                <a:hlinkClick r:id="rId2"/>
              </a:rPr>
              <a:t>http://</a:t>
            </a:r>
            <a:r>
              <a:rPr lang="pl-PL" dirty="0" smtClean="0">
                <a:hlinkClick r:id="rId2"/>
              </a:rPr>
              <a:t>www.rozklad-pkp.pl/bin/query.exe/pn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http://www.swinoujscie.pl</a:t>
            </a:r>
            <a:r>
              <a:rPr lang="pl-PL" dirty="0" smtClean="0">
                <a:hlinkClick r:id="rId3"/>
              </a:rPr>
              <a:t>/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 spd="med" advTm="10000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Wykonanie: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Czachor Nikola</a:t>
            </a:r>
          </a:p>
          <a:p>
            <a:r>
              <a:rPr lang="pl-PL" dirty="0" err="1" smtClean="0"/>
              <a:t>Rynnik</a:t>
            </a:r>
            <a:r>
              <a:rPr lang="pl-PL" dirty="0" smtClean="0"/>
              <a:t> Kacper</a:t>
            </a:r>
            <a:endParaRPr lang="pl-PL" dirty="0"/>
          </a:p>
        </p:txBody>
      </p:sp>
    </p:spTree>
  </p:cSld>
  <p:clrMapOvr>
    <a:masterClrMapping/>
  </p:clrMapOvr>
  <p:transition spd="med" advTm="1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Uczestnicy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Uczestnicy:		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Nikola Czachor	 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Kacper Rynnik 	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Paulina Pięta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Jakub Malec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Natalia Omańska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Klaudia Korczyńska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Daniel Torończak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Patryk Gawron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Sebastian Rygol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Opiekunowie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Ewa Jezierska – Gogulska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Beata Orłowska - Mielniczuk</a:t>
            </a:r>
            <a:endParaRPr lang="pl-PL" dirty="0"/>
          </a:p>
        </p:txBody>
      </p:sp>
    </p:spTree>
  </p:cSld>
  <p:clrMapOvr>
    <a:masterClrMapping/>
  </p:clrMapOvr>
  <p:transition spd="med" advTm="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Podział na grupy: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Zespół 1. Korczyńska/Omańska</a:t>
            </a:r>
          </a:p>
          <a:p>
            <a:r>
              <a:rPr lang="pl-PL" dirty="0" smtClean="0"/>
              <a:t>Zespół 2. Gawron/Rygol</a:t>
            </a:r>
          </a:p>
          <a:p>
            <a:r>
              <a:rPr lang="pl-PL" dirty="0" smtClean="0"/>
              <a:t>Zespół 3. Torończak/Malec </a:t>
            </a:r>
          </a:p>
          <a:p>
            <a:r>
              <a:rPr lang="pl-PL" dirty="0" smtClean="0"/>
              <a:t>Zespół 4. Rynnik/Czachor</a:t>
            </a:r>
          </a:p>
          <a:p>
            <a:r>
              <a:rPr lang="pl-PL" dirty="0" smtClean="0"/>
              <a:t>Zespół 5. Pięta Paulina</a:t>
            </a:r>
            <a:endParaRPr lang="pl-PL" dirty="0"/>
          </a:p>
        </p:txBody>
      </p:sp>
    </p:spTree>
  </p:cSld>
  <p:clrMapOvr>
    <a:masterClrMapping/>
  </p:clrMapOvr>
  <p:transition spd="med" advTm="3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Zadania: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Zespół 1 : Noclegi w schroniskach młodzieżowych.</a:t>
            </a:r>
          </a:p>
          <a:p>
            <a:r>
              <a:rPr lang="pl-PL" dirty="0" smtClean="0"/>
              <a:t>Zespół 2 : Ścieżki rowerowe w Świnoujściu.</a:t>
            </a:r>
          </a:p>
          <a:p>
            <a:r>
              <a:rPr lang="pl-PL" dirty="0" smtClean="0"/>
              <a:t>Zespół 3 : Jak i za ile dotrzeć do Świnoujścia?</a:t>
            </a:r>
          </a:p>
          <a:p>
            <a:r>
              <a:rPr lang="pl-PL" dirty="0" smtClean="0"/>
              <a:t>Zespół 4 : Prezentacja multimedialna.</a:t>
            </a:r>
          </a:p>
          <a:p>
            <a:r>
              <a:rPr lang="pl-PL" dirty="0" smtClean="0"/>
              <a:t>Zespół 5 : Umówienie spotkania z: policjantem ruchu drogowego, członkami klubu turystki rowerowej.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Zadania wspólne :</a:t>
            </a:r>
          </a:p>
          <a:p>
            <a:r>
              <a:rPr lang="pl-PL" dirty="0" smtClean="0"/>
              <a:t>Prezentacja multimedialna</a:t>
            </a:r>
          </a:p>
          <a:p>
            <a:r>
              <a:rPr lang="pl-PL" dirty="0" smtClean="0"/>
              <a:t>Jak uzyskać środki na rajd? </a:t>
            </a:r>
          </a:p>
          <a:p>
            <a:r>
              <a:rPr lang="pl-PL" dirty="0" smtClean="0"/>
              <a:t>Jak dokumentować nasz projekt?</a:t>
            </a:r>
            <a:endParaRPr lang="pl-PL" dirty="0"/>
          </a:p>
        </p:txBody>
      </p:sp>
    </p:spTree>
  </p:cSld>
  <p:clrMapOvr>
    <a:masterClrMapping/>
  </p:clrMapOvr>
  <p:transition spd="med" advTm="10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Transport: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Wyjazd:</a:t>
            </a:r>
          </a:p>
          <a:p>
            <a:r>
              <a:rPr lang="pl-PL" dirty="0" smtClean="0"/>
              <a:t>Legnica godz. 22:24</a:t>
            </a:r>
          </a:p>
          <a:p>
            <a:r>
              <a:rPr lang="pl-PL" dirty="0" smtClean="0"/>
              <a:t>Wrocław Główny godz. 23:45</a:t>
            </a:r>
          </a:p>
          <a:p>
            <a:r>
              <a:rPr lang="pl-PL" dirty="0" smtClean="0"/>
              <a:t>Poznań Główny godz. 06:25</a:t>
            </a:r>
          </a:p>
          <a:p>
            <a:r>
              <a:rPr lang="pl-PL" dirty="0" smtClean="0"/>
              <a:t>Szczecin godz. 10:59</a:t>
            </a:r>
          </a:p>
          <a:p>
            <a:r>
              <a:rPr lang="pl-PL" dirty="0" smtClean="0"/>
              <a:t>Pasewalk godz. 12:22</a:t>
            </a:r>
          </a:p>
          <a:p>
            <a:r>
              <a:rPr lang="pl-PL" dirty="0" err="1" smtClean="0"/>
              <a:t>Züssow</a:t>
            </a:r>
            <a:r>
              <a:rPr lang="pl-PL" dirty="0" smtClean="0"/>
              <a:t> godz. 13:07</a:t>
            </a:r>
          </a:p>
          <a:p>
            <a:r>
              <a:rPr lang="pl-PL" dirty="0" smtClean="0"/>
              <a:t>Świnoujście godz. 14:51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Przyjazd:</a:t>
            </a:r>
          </a:p>
          <a:p>
            <a:r>
              <a:rPr lang="pl-PL" dirty="0" smtClean="0"/>
              <a:t>Świnoujście godz. 22:18</a:t>
            </a:r>
          </a:p>
          <a:p>
            <a:r>
              <a:rPr lang="pl-PL" dirty="0" err="1" smtClean="0"/>
              <a:t>Wolgast</a:t>
            </a:r>
            <a:r>
              <a:rPr lang="pl-PL" dirty="0" smtClean="0"/>
              <a:t> godz. 03:48</a:t>
            </a:r>
          </a:p>
          <a:p>
            <a:r>
              <a:rPr lang="pl-PL" dirty="0" err="1" smtClean="0"/>
              <a:t>Züssow</a:t>
            </a:r>
            <a:r>
              <a:rPr lang="pl-PL" dirty="0" smtClean="0"/>
              <a:t> godz. 04:52</a:t>
            </a:r>
          </a:p>
          <a:p>
            <a:r>
              <a:rPr lang="pl-PL" dirty="0" smtClean="0"/>
              <a:t>Pasewalk godz. 06:02</a:t>
            </a:r>
          </a:p>
          <a:p>
            <a:r>
              <a:rPr lang="pl-PL" dirty="0" smtClean="0"/>
              <a:t>Szczecin godz. 07:40</a:t>
            </a:r>
          </a:p>
          <a:p>
            <a:r>
              <a:rPr lang="pl-PL" dirty="0" smtClean="0"/>
              <a:t>Wrocław godz. 16:07</a:t>
            </a:r>
          </a:p>
          <a:p>
            <a:r>
              <a:rPr lang="pl-PL" dirty="0" smtClean="0"/>
              <a:t>Legnica godz. 17:07</a:t>
            </a:r>
          </a:p>
        </p:txBody>
      </p:sp>
    </p:spTree>
  </p:cSld>
  <p:clrMapOvr>
    <a:masterClrMapping/>
  </p:clrMapOvr>
  <p:transition spd="med" advTm="5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osrod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132856"/>
            <a:ext cx="4536504" cy="30243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Dzień Pierwszy ( Czwartek)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/>
          </a:bodyPr>
          <a:lstStyle/>
          <a:p>
            <a:r>
              <a:rPr lang="pl-PL" sz="1800" dirty="0" smtClean="0"/>
              <a:t>Przyjazd godz. 14:51</a:t>
            </a:r>
          </a:p>
          <a:p>
            <a:r>
              <a:rPr lang="pl-PL" sz="1800" dirty="0" smtClean="0"/>
              <a:t>Zameldowanie się w Ośrodku Wypoczynkowy „Szkole Schronisko Wypoczynkowe”</a:t>
            </a:r>
          </a:p>
          <a:p>
            <a:r>
              <a:rPr lang="pl-PL" sz="1800" dirty="0" smtClean="0"/>
              <a:t>Zapoznanie się z okolicą (Fort Anioła, Kościół </a:t>
            </a:r>
            <a:r>
              <a:rPr lang="pl-PL" sz="1800" dirty="0" err="1" smtClean="0"/>
              <a:t>pw</a:t>
            </a:r>
            <a:r>
              <a:rPr lang="pl-PL" sz="1800" dirty="0" smtClean="0"/>
              <a:t>. Chrystusa Króla, Kościół </a:t>
            </a:r>
            <a:r>
              <a:rPr lang="pl-PL" sz="1800" dirty="0" err="1" smtClean="0"/>
              <a:t>pw</a:t>
            </a:r>
            <a:r>
              <a:rPr lang="pl-PL" sz="1800" dirty="0" smtClean="0"/>
              <a:t>. NMP Gwiazdy Morza)</a:t>
            </a:r>
          </a:p>
          <a:p>
            <a:r>
              <a:rPr lang="pl-PL" sz="1800" dirty="0" smtClean="0"/>
              <a:t>Powrót do ośrodka </a:t>
            </a:r>
          </a:p>
          <a:p>
            <a:endParaRPr lang="pl-PL" sz="1800" dirty="0" smtClean="0"/>
          </a:p>
          <a:p>
            <a:endParaRPr lang="pl-PL" sz="1800" dirty="0" smtClean="0"/>
          </a:p>
          <a:p>
            <a:endParaRPr lang="pl-PL" sz="1800" dirty="0" smtClean="0"/>
          </a:p>
        </p:txBody>
      </p:sp>
    </p:spTree>
  </p:cSld>
  <p:clrMapOvr>
    <a:masterClrMapping/>
  </p:clrMapOvr>
  <p:transition spd="med" advTm="10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Dzień Drugi (Piątek)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>
            <a:normAutofit/>
          </a:bodyPr>
          <a:lstStyle/>
          <a:p>
            <a:r>
              <a:rPr lang="pl-PL" sz="1800" dirty="0" smtClean="0"/>
              <a:t>Wyjście z ośrodka o godz. 9:00</a:t>
            </a:r>
          </a:p>
          <a:p>
            <a:r>
              <a:rPr lang="pl-PL" sz="1800" dirty="0" smtClean="0"/>
              <a:t>SZLAK ROWEROWY „DOOKOŁA WYSPY KARSIBÓR” – ok. 21 km</a:t>
            </a:r>
          </a:p>
          <a:p>
            <a:pPr>
              <a:buNone/>
            </a:pPr>
            <a:r>
              <a:rPr lang="pl-PL" sz="1800" dirty="0" smtClean="0"/>
              <a:t>       Początek trasy znajduje się w pobliżu wschodniego nabrzeża promów "Karsibór". Stąd na wyspę Karsibór dostaniemy się nowoczesnym mostem z wydzieloną drogą dla rowerów i pieszych.</a:t>
            </a:r>
          </a:p>
          <a:p>
            <a:r>
              <a:rPr lang="pl-PL" sz="1800" dirty="0" smtClean="0"/>
              <a:t>Powrót do ośrodka</a:t>
            </a:r>
          </a:p>
          <a:p>
            <a:r>
              <a:rPr lang="pl-PL" sz="1800" dirty="0" smtClean="0"/>
              <a:t>Wyjście na plażę</a:t>
            </a:r>
          </a:p>
          <a:p>
            <a:r>
              <a:rPr lang="pl-PL" sz="1800" dirty="0" smtClean="0"/>
              <a:t>Powrót do ośrodka</a:t>
            </a:r>
          </a:p>
          <a:p>
            <a:endParaRPr lang="pl-PL" sz="1800" dirty="0" smtClean="0"/>
          </a:p>
          <a:p>
            <a:endParaRPr lang="pl-PL" sz="1800" dirty="0"/>
          </a:p>
        </p:txBody>
      </p:sp>
      <p:pic>
        <p:nvPicPr>
          <p:cNvPr id="4098" name="Picture 2" descr="G:\mapa_szlak_karsib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628800"/>
            <a:ext cx="4147927" cy="36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 advTm="10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Dzień Trzeci (Sobota)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>
            <a:noAutofit/>
          </a:bodyPr>
          <a:lstStyle/>
          <a:p>
            <a:r>
              <a:rPr lang="pl-PL" sz="1600" dirty="0" smtClean="0"/>
              <a:t>Wyjście z ośrodka godz. 9:00</a:t>
            </a:r>
          </a:p>
          <a:p>
            <a:r>
              <a:rPr lang="pl-PL" sz="1600" dirty="0" smtClean="0"/>
              <a:t>SZLAK ROWEROWY „ŚWIDNY LAS” – ok. 28 km</a:t>
            </a:r>
          </a:p>
          <a:p>
            <a:pPr>
              <a:buNone/>
            </a:pPr>
            <a:r>
              <a:rPr lang="pl-PL" sz="1600" dirty="0" smtClean="0"/>
              <a:t>	</a:t>
            </a:r>
            <a:r>
              <a:rPr lang="pl-PL" sz="1600" dirty="0" err="1" smtClean="0"/>
              <a:t>Świdny</a:t>
            </a:r>
            <a:r>
              <a:rPr lang="pl-PL" sz="1600" dirty="0" smtClean="0"/>
              <a:t> Las leży na najbardziej wysuniętym na południowy zachód skrawku wyspy można tu znaleźć miejsca równie dzikie jak najbardziej niedostępne knieje Wolińskiego Parku Narodowego. Szlak rowerowy przecina cały </a:t>
            </a:r>
            <a:r>
              <a:rPr lang="pl-PL" sz="1600" dirty="0" err="1" smtClean="0"/>
              <a:t>Świdny</a:t>
            </a:r>
            <a:r>
              <a:rPr lang="pl-PL" sz="1600" dirty="0" smtClean="0"/>
              <a:t> Las, by dotrzeć </a:t>
            </a:r>
          </a:p>
          <a:p>
            <a:pPr>
              <a:buNone/>
            </a:pPr>
            <a:r>
              <a:rPr lang="pl-PL" sz="1600" dirty="0" smtClean="0"/>
              <a:t>	na niezwykle malowniczo położony falochron Kanału Piastowskiego. Niestety, ze względu na bardzo piaszczysty dojazd do falochronu, ostatnie kilometry trasy nadają się tylko </a:t>
            </a:r>
          </a:p>
          <a:p>
            <a:pPr>
              <a:buNone/>
            </a:pPr>
            <a:r>
              <a:rPr lang="pl-PL" sz="1600" dirty="0" smtClean="0"/>
              <a:t>	dla najwytrwalszych rowerzystów.</a:t>
            </a:r>
          </a:p>
          <a:p>
            <a:r>
              <a:rPr lang="pl-PL" sz="1600" dirty="0" smtClean="0"/>
              <a:t>Powrót do ośrodka</a:t>
            </a:r>
          </a:p>
        </p:txBody>
      </p:sp>
      <p:pic>
        <p:nvPicPr>
          <p:cNvPr id="5123" name="Picture 3" descr="G:\La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052736"/>
            <a:ext cx="3024336" cy="2000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4" name="Picture 4" descr="G:\ad6588f6e023981855a1f6c68c86a5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645024"/>
            <a:ext cx="3760490" cy="25030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 advTm="1000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Dzień Czwarty (Niedziela)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>
            <a:normAutofit/>
          </a:bodyPr>
          <a:lstStyle/>
          <a:p>
            <a:r>
              <a:rPr lang="pl-PL" sz="1800" dirty="0" smtClean="0"/>
              <a:t>Wyjście z ośrodka godz. 10:00</a:t>
            </a:r>
          </a:p>
          <a:p>
            <a:r>
              <a:rPr lang="pl-PL" sz="1800" dirty="0" smtClean="0"/>
              <a:t>Zwiedzamy Podziemne Miasto</a:t>
            </a:r>
          </a:p>
          <a:p>
            <a:r>
              <a:rPr lang="pl-PL" sz="1800" dirty="0" smtClean="0"/>
              <a:t>Wyjście na plażę</a:t>
            </a:r>
          </a:p>
          <a:p>
            <a:r>
              <a:rPr lang="pl-PL" sz="1800" dirty="0" smtClean="0"/>
              <a:t>Powrót do ośrodka</a:t>
            </a:r>
          </a:p>
          <a:p>
            <a:r>
              <a:rPr lang="pl-PL" sz="1800" dirty="0" smtClean="0"/>
              <a:t>Przygotowanie się do wyjazdu</a:t>
            </a:r>
          </a:p>
          <a:p>
            <a:r>
              <a:rPr lang="pl-PL" sz="1800" dirty="0" smtClean="0"/>
              <a:t>Powrót do domu</a:t>
            </a:r>
          </a:p>
        </p:txBody>
      </p:sp>
      <p:pic>
        <p:nvPicPr>
          <p:cNvPr id="6146" name="Picture 2" descr="G:\4a05fe3dc2cc9cf347c7cd3984e66e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356992"/>
            <a:ext cx="4860032" cy="3238653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5000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202</TotalTime>
  <Words>343</Words>
  <Application>Microsoft Office PowerPoint</Application>
  <PresentationFormat>Pokaz na ekranie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Techniczny</vt:lpstr>
      <vt:lpstr>Rowerem Wzdłuż  Morza Bałtyckiego </vt:lpstr>
      <vt:lpstr>Uczestnicy projektu</vt:lpstr>
      <vt:lpstr>Podział na grupy:</vt:lpstr>
      <vt:lpstr>Zadania:</vt:lpstr>
      <vt:lpstr>Transport:</vt:lpstr>
      <vt:lpstr>Dzień Pierwszy ( Czwartek)</vt:lpstr>
      <vt:lpstr>Dzień Drugi (Piątek)</vt:lpstr>
      <vt:lpstr>Dzień Trzeci (Sobota)</vt:lpstr>
      <vt:lpstr>Dzień Czwarty (Niedziela)</vt:lpstr>
      <vt:lpstr>Źródła</vt:lpstr>
      <vt:lpstr>Wykonanie: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Rowerem wzdłuż Morza Bałtyckiego </dc:title>
  <dc:creator>ejezierska</dc:creator>
  <cp:lastModifiedBy>ejezierska</cp:lastModifiedBy>
  <cp:revision>23</cp:revision>
  <dcterms:created xsi:type="dcterms:W3CDTF">2014-01-28T12:34:26Z</dcterms:created>
  <dcterms:modified xsi:type="dcterms:W3CDTF">2014-06-26T08:45:29Z</dcterms:modified>
</cp:coreProperties>
</file>